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B3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7710"/>
            <a:chOff x="0" y="0"/>
            <a:chExt cx="18285714" cy="477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77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173" y="1384031"/>
            <a:ext cx="17599094" cy="26743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582" y="4819055"/>
            <a:ext cx="2954264" cy="7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7710" y="5576914"/>
            <a:ext cx="1517676" cy="466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00160" y="4239442"/>
            <a:ext cx="9585554" cy="6046273"/>
            <a:chOff x="8700160" y="4239442"/>
            <a:chExt cx="9585554" cy="6046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160" y="4239442"/>
              <a:ext cx="9585554" cy="60462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154" y="573663"/>
            <a:ext cx="4368606" cy="914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808004"/>
            <a:ext cx="18285714" cy="477710"/>
            <a:chOff x="0" y="9808004"/>
            <a:chExt cx="18285714" cy="4777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808004"/>
              <a:ext cx="18285714" cy="477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8862" y="872598"/>
            <a:ext cx="19323158" cy="1532462"/>
            <a:chOff x="-688862" y="872598"/>
            <a:chExt cx="19323158" cy="1532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8862" y="872598"/>
              <a:ext cx="19323158" cy="1532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6"/>
            <a:ext cx="8086541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2977" y="1822875"/>
            <a:ext cx="5760996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42352" y="2893600"/>
            <a:ext cx="11612863" cy="6153084"/>
            <a:chOff x="6242352" y="2893600"/>
            <a:chExt cx="11612863" cy="61530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2352" y="2893600"/>
              <a:ext cx="11612863" cy="61530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6443" y="3160658"/>
            <a:ext cx="5837566" cy="39008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5725008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1770" y="1858503"/>
            <a:ext cx="2475614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6234" y="2898083"/>
            <a:ext cx="1832686" cy="7012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13218" y="2872256"/>
            <a:ext cx="1868016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67551" y="2924844"/>
            <a:ext cx="5994561" cy="6171429"/>
            <a:chOff x="2367551" y="2924844"/>
            <a:chExt cx="5994561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7551" y="2924844"/>
              <a:ext cx="599456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62333" y="2924848"/>
            <a:ext cx="6389574" cy="6171425"/>
            <a:chOff x="11362333" y="2924848"/>
            <a:chExt cx="6389574" cy="61714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62333" y="2924848"/>
              <a:ext cx="6389574" cy="6171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5725008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729" y="1858501"/>
            <a:ext cx="2475614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19475" y="2797342"/>
            <a:ext cx="10059403" cy="69421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3321" y="3134243"/>
            <a:ext cx="6763482" cy="5643484"/>
            <a:chOff x="963321" y="3134243"/>
            <a:chExt cx="6763482" cy="56434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321" y="3134243"/>
              <a:ext cx="6763482" cy="564348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02350" y="8743442"/>
            <a:ext cx="7396633" cy="7314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769289"/>
            <a:ext cx="19374812" cy="1780128"/>
            <a:chOff x="-740517" y="769289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769289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27603" y="-45198"/>
            <a:ext cx="19026231" cy="872598"/>
            <a:chOff x="-727603" y="-45198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27603" y="-45198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5725008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199" y="1858501"/>
            <a:ext cx="2019651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6234" y="2898083"/>
            <a:ext cx="1832686" cy="7012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0524" y="2898083"/>
            <a:ext cx="1868016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08394" y="3196103"/>
            <a:ext cx="6538496" cy="5888883"/>
            <a:chOff x="2408394" y="3196103"/>
            <a:chExt cx="6538496" cy="58888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8394" y="3196103"/>
              <a:ext cx="6538496" cy="58888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33196" y="3196103"/>
            <a:ext cx="6660760" cy="5953451"/>
            <a:chOff x="11233196" y="3196103"/>
            <a:chExt cx="6660760" cy="59534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33196" y="3196103"/>
              <a:ext cx="6660760" cy="5953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5725008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9475" y="2872256"/>
            <a:ext cx="10317804" cy="72041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200" y="1858503"/>
            <a:ext cx="2019651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6295" y="2924848"/>
            <a:ext cx="7198086" cy="6054792"/>
            <a:chOff x="406295" y="2924848"/>
            <a:chExt cx="7198086" cy="6054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295" y="2924848"/>
              <a:ext cx="7198086" cy="6054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14542" y="8228899"/>
            <a:ext cx="7499916" cy="11833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769289"/>
            <a:ext cx="19374812" cy="1780128"/>
            <a:chOff x="-740517" y="769289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769289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27603" y="-45198"/>
            <a:ext cx="19026231" cy="872598"/>
            <a:chOff x="-727603" y="-45198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27603" y="-45198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5725008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200" y="1858503"/>
            <a:ext cx="2019651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6234" y="2898083"/>
            <a:ext cx="1832686" cy="7012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0524" y="2898083"/>
            <a:ext cx="1868016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60048" y="2950675"/>
            <a:ext cx="6486841" cy="5840124"/>
            <a:chOff x="2460048" y="2950675"/>
            <a:chExt cx="6486841" cy="58401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0048" y="2950675"/>
              <a:ext cx="6486841" cy="58401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22552" y="2950675"/>
            <a:ext cx="6856457" cy="5916988"/>
            <a:chOff x="11222552" y="2950675"/>
            <a:chExt cx="6856457" cy="59169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22552" y="2950675"/>
              <a:ext cx="6856457" cy="5916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5725008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9475" y="2872256"/>
            <a:ext cx="10315349" cy="88871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200" y="1858503"/>
            <a:ext cx="2019651" cy="7012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40369" y="8768429"/>
            <a:ext cx="10396040" cy="4226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9605" y="2924848"/>
            <a:ext cx="7145180" cy="6010289"/>
            <a:chOff x="509605" y="2924848"/>
            <a:chExt cx="7145180" cy="60102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9605" y="2924848"/>
              <a:ext cx="7145180" cy="60102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5961440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41341" y="3432938"/>
            <a:ext cx="8557521" cy="12799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200" y="1858503"/>
            <a:ext cx="4237129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81" y="2976502"/>
            <a:ext cx="9115235" cy="6054148"/>
            <a:chOff x="397881" y="2976502"/>
            <a:chExt cx="9115235" cy="60541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7881" y="2976502"/>
              <a:ext cx="9115235" cy="6054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20" y="4947772"/>
            <a:ext cx="6171429" cy="4082879"/>
            <a:chOff x="10699120" y="4947772"/>
            <a:chExt cx="6171429" cy="40828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99120" y="4947772"/>
              <a:ext cx="6171429" cy="4082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5961440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200" y="1858503"/>
            <a:ext cx="3595509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8990" y="3012291"/>
            <a:ext cx="9073086" cy="6026154"/>
            <a:chOff x="448990" y="3012291"/>
            <a:chExt cx="9073086" cy="60261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990" y="3012291"/>
              <a:ext cx="9073086" cy="6026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20" y="4949987"/>
            <a:ext cx="6171429" cy="4114286"/>
            <a:chOff x="10699120" y="4949987"/>
            <a:chExt cx="6171429" cy="41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9120" y="4949987"/>
              <a:ext cx="6171429" cy="41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41334" y="3432934"/>
            <a:ext cx="8475237" cy="12799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780328"/>
            <a:ext cx="19026231" cy="1010773"/>
            <a:chOff x="0" y="978032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8032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5961440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4286" y="2890563"/>
            <a:ext cx="8601634" cy="2331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200" y="1858503"/>
            <a:ext cx="3595509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6507" y="3292943"/>
            <a:ext cx="9136608" cy="6068344"/>
            <a:chOff x="376507" y="3292943"/>
            <a:chExt cx="9136608" cy="60683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6507" y="3292943"/>
              <a:ext cx="9136608" cy="60683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9120" y="5116389"/>
            <a:ext cx="6171429" cy="4244898"/>
            <a:chOff x="10699120" y="5116389"/>
            <a:chExt cx="6171429" cy="42448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99120" y="5116389"/>
              <a:ext cx="6171429" cy="4244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4879" y="-23418"/>
            <a:ext cx="2625731" cy="2188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67140" y="4152370"/>
            <a:ext cx="10936584" cy="1588378"/>
            <a:chOff x="10467140" y="4152370"/>
            <a:chExt cx="10936584" cy="15883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0467140" y="4152370"/>
              <a:ext cx="10936584" cy="158837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8849" y="1025964"/>
            <a:ext cx="5914443" cy="83549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665052" y="-521733"/>
            <a:ext cx="1620662" cy="10846188"/>
            <a:chOff x="16665052" y="-521733"/>
            <a:chExt cx="1620662" cy="108461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65052" y="-521733"/>
              <a:ext cx="1620662" cy="10846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780328"/>
            <a:ext cx="19026231" cy="1010773"/>
            <a:chOff x="0" y="978032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8032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5278" y="3107161"/>
            <a:ext cx="4707082" cy="67198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0791" y="3118552"/>
            <a:ext cx="6171429" cy="6076968"/>
            <a:chOff x="780791" y="3118552"/>
            <a:chExt cx="6171429" cy="60769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791" y="3118552"/>
              <a:ext cx="6171429" cy="60769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03180" y="3118552"/>
            <a:ext cx="6339359" cy="6076968"/>
            <a:chOff x="7103180" y="3118552"/>
            <a:chExt cx="6339359" cy="60769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03180" y="3118552"/>
              <a:ext cx="6339359" cy="6076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780328"/>
            <a:ext cx="19026231" cy="1010773"/>
            <a:chOff x="0" y="978032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8032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200" y="1858503"/>
            <a:ext cx="3770129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2452" y="2652726"/>
            <a:ext cx="15380811" cy="7032334"/>
            <a:chOff x="1452452" y="2652726"/>
            <a:chExt cx="15380811" cy="70323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452" y="2652726"/>
              <a:ext cx="15380811" cy="7032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780328"/>
            <a:ext cx="19026231" cy="1010773"/>
            <a:chOff x="0" y="978032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8032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1144" y="8212125"/>
            <a:ext cx="6617222" cy="9599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90518" y="3031227"/>
            <a:ext cx="8298301" cy="4667794"/>
            <a:chOff x="9790518" y="3031227"/>
            <a:chExt cx="8298301" cy="46677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0518" y="3031227"/>
              <a:ext cx="8298301" cy="4667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791" y="3075697"/>
            <a:ext cx="8202272" cy="4613778"/>
            <a:chOff x="780791" y="3075697"/>
            <a:chExt cx="8202272" cy="46137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791" y="3075697"/>
              <a:ext cx="8202272" cy="46137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8200" y="1858503"/>
            <a:ext cx="5873098" cy="7012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780328"/>
            <a:ext cx="19026231" cy="1010773"/>
            <a:chOff x="0" y="978032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8032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6506" y="8949028"/>
            <a:ext cx="6278487" cy="6856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8200" y="1858503"/>
            <a:ext cx="5873098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84907" y="3260736"/>
            <a:ext cx="8625276" cy="5377354"/>
            <a:chOff x="9284907" y="3260736"/>
            <a:chExt cx="8625276" cy="53773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4907" y="3260736"/>
              <a:ext cx="8625276" cy="53773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4911" y="3260736"/>
            <a:ext cx="8651979" cy="5394002"/>
            <a:chOff x="294911" y="3260736"/>
            <a:chExt cx="8651979" cy="53940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911" y="3260736"/>
              <a:ext cx="8651979" cy="5394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780328"/>
            <a:ext cx="19026231" cy="1010773"/>
            <a:chOff x="0" y="978032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8032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200" y="1858503"/>
            <a:ext cx="5873098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0791" y="3164265"/>
            <a:ext cx="7819334" cy="4398375"/>
            <a:chOff x="780791" y="3164265"/>
            <a:chExt cx="7819334" cy="4398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791" y="3164265"/>
              <a:ext cx="7819334" cy="4398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19591" y="3164265"/>
            <a:ext cx="7819334" cy="4398375"/>
            <a:chOff x="9719591" y="3164265"/>
            <a:chExt cx="7819334" cy="4398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19591" y="3164265"/>
              <a:ext cx="7819334" cy="43983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3846" y="8109639"/>
            <a:ext cx="6763504" cy="6856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780328"/>
            <a:ext cx="19026231" cy="1010773"/>
            <a:chOff x="0" y="978032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8032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200" y="1858503"/>
            <a:ext cx="3069591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36821" y="3793548"/>
            <a:ext cx="7787312" cy="4380363"/>
            <a:chOff x="10136821" y="3793548"/>
            <a:chExt cx="7787312" cy="43803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36821" y="3793548"/>
              <a:ext cx="7787312" cy="43803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791" y="3819375"/>
            <a:ext cx="7741397" cy="4354536"/>
            <a:chOff x="780791" y="3819375"/>
            <a:chExt cx="7741397" cy="43545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791" y="3819375"/>
              <a:ext cx="7741397" cy="43545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0334" y="8617429"/>
            <a:ext cx="7248065" cy="6856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21117" y="2472473"/>
            <a:ext cx="7279404" cy="7813241"/>
            <a:chOff x="11921117" y="2472473"/>
            <a:chExt cx="7279404" cy="78132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1117" y="2472473"/>
              <a:ext cx="7279404" cy="78132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780328"/>
            <a:ext cx="19026231" cy="1010773"/>
            <a:chOff x="0" y="9780328"/>
            <a:chExt cx="19026231" cy="10107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8032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1068" y="-83807"/>
            <a:ext cx="3160776" cy="11174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9292" y="1242250"/>
            <a:ext cx="6655831" cy="12190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3525" y="2890563"/>
            <a:ext cx="6326714" cy="51198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6726" y="2805495"/>
            <a:ext cx="11466514" cy="6761216"/>
            <a:chOff x="286726" y="2805495"/>
            <a:chExt cx="11466514" cy="67612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726" y="2805495"/>
              <a:ext cx="11466514" cy="6761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83374" y="1967086"/>
            <a:ext cx="7817148" cy="7813241"/>
            <a:chOff x="11383374" y="1967086"/>
            <a:chExt cx="7817148" cy="78132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3374" y="1967086"/>
              <a:ext cx="7817148" cy="78132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780328"/>
            <a:ext cx="19026231" cy="1010773"/>
            <a:chOff x="0" y="9780328"/>
            <a:chExt cx="19026231" cy="10107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8032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1068" y="-83807"/>
            <a:ext cx="3160776" cy="11174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9292" y="1242250"/>
            <a:ext cx="5753758" cy="12190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9908" y="2755889"/>
            <a:ext cx="6878218" cy="69342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8066" y="2886772"/>
            <a:ext cx="10089486" cy="6701225"/>
            <a:chOff x="818066" y="2886772"/>
            <a:chExt cx="10089486" cy="67012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066" y="2886772"/>
              <a:ext cx="10089486" cy="6701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B3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568" y="0"/>
            <a:ext cx="18419800" cy="1557869"/>
            <a:chOff x="-64568" y="0"/>
            <a:chExt cx="18419800" cy="1557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568" y="0"/>
              <a:ext cx="18419800" cy="1557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670" y="353510"/>
            <a:ext cx="1756670" cy="1523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2802" y="2482179"/>
            <a:ext cx="16149350" cy="67566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B3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5669" y="2052867"/>
            <a:ext cx="13411007" cy="6171429"/>
            <a:chOff x="2565669" y="2052867"/>
            <a:chExt cx="13411007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5669" y="2052867"/>
              <a:ext cx="13411007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0925" y="6973954"/>
            <a:ext cx="3289363" cy="8888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4044" y="2506758"/>
            <a:ext cx="13222437" cy="62474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03770" y="5736101"/>
            <a:ext cx="3837398" cy="4673446"/>
            <a:chOff x="14503770" y="5736101"/>
            <a:chExt cx="3837398" cy="4673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03770" y="5736101"/>
              <a:ext cx="3837398" cy="4673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425" y="192850"/>
            <a:ext cx="2139883" cy="507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72598"/>
            <a:ext cx="3837398" cy="4739669"/>
            <a:chOff x="0" y="872598"/>
            <a:chExt cx="3837398" cy="47396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2598"/>
              <a:ext cx="3837398" cy="47396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06" y="3523720"/>
            <a:ext cx="2757193" cy="10361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3000" y="1053063"/>
            <a:ext cx="8358169" cy="1955342"/>
            <a:chOff x="9983000" y="1053063"/>
            <a:chExt cx="8358169" cy="19553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3000" y="1053063"/>
              <a:ext cx="8358169" cy="1955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3000" y="3242433"/>
            <a:ext cx="10278063" cy="2373734"/>
            <a:chOff x="9983000" y="3242433"/>
            <a:chExt cx="10278063" cy="23737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3000" y="3242433"/>
              <a:ext cx="10278063" cy="23737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949" y="2313997"/>
            <a:ext cx="3564982" cy="914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11571" y="872598"/>
            <a:ext cx="6171429" cy="4739669"/>
            <a:chOff x="3811571" y="872598"/>
            <a:chExt cx="6171429" cy="4739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1571" y="872598"/>
              <a:ext cx="6171429" cy="4739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31592" y="6004449"/>
            <a:ext cx="3222475" cy="9142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91068" y="-83807"/>
            <a:ext cx="2689880" cy="11174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5612268"/>
            <a:ext cx="6258630" cy="2086210"/>
            <a:chOff x="0" y="5612268"/>
            <a:chExt cx="6258630" cy="20862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5612268"/>
              <a:ext cx="6258630" cy="2086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7574608"/>
            <a:ext cx="8155186" cy="1476872"/>
            <a:chOff x="0" y="7574608"/>
            <a:chExt cx="8155186" cy="14768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7574608"/>
              <a:ext cx="8155186" cy="14768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35011" y="5612268"/>
            <a:ext cx="6413304" cy="3924681"/>
            <a:chOff x="8035011" y="5612268"/>
            <a:chExt cx="6413304" cy="39246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5011" y="5612268"/>
              <a:ext cx="6413304" cy="39246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40015" y="7102890"/>
            <a:ext cx="6566052" cy="1449448"/>
            <a:chOff x="5340015" y="7102890"/>
            <a:chExt cx="6566052" cy="14494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40015" y="7102890"/>
              <a:ext cx="6566052" cy="14494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646321" y="9536949"/>
            <a:ext cx="19026231" cy="872598"/>
            <a:chOff x="-646321" y="9536949"/>
            <a:chExt cx="19026231" cy="87259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646321" y="9536949"/>
              <a:ext cx="19026231" cy="87259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57430" y="6714326"/>
            <a:ext cx="2379067" cy="9142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31621" y="7439049"/>
            <a:ext cx="2829788" cy="9142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25715" y="8470754"/>
            <a:ext cx="3658210" cy="60950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1068" y="-83807"/>
            <a:ext cx="2689880" cy="11174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40127" y="4451124"/>
            <a:ext cx="10414851" cy="1512604"/>
            <a:chOff x="10840127" y="4451124"/>
            <a:chExt cx="10414851" cy="15126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840127" y="4451124"/>
              <a:ext cx="10414851" cy="15126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42367" y="0"/>
            <a:ext cx="1543348" cy="10328768"/>
            <a:chOff x="16742367" y="0"/>
            <a:chExt cx="1543348" cy="10328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2367" y="0"/>
              <a:ext cx="1543348" cy="103287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229" y="1174458"/>
            <a:ext cx="7827688" cy="13713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0660" y="2743663"/>
            <a:ext cx="11546769" cy="48384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1068" y="-83807"/>
            <a:ext cx="2689880" cy="11174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40127" y="4451124"/>
            <a:ext cx="10414851" cy="1512604"/>
            <a:chOff x="10840127" y="4451124"/>
            <a:chExt cx="10414851" cy="15126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840127" y="4451124"/>
              <a:ext cx="10414851" cy="15126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42367" y="0"/>
            <a:ext cx="1543348" cy="10328768"/>
            <a:chOff x="16742367" y="0"/>
            <a:chExt cx="1543348" cy="10328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2367" y="0"/>
              <a:ext cx="1543348" cy="103287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79771" y="1213201"/>
            <a:ext cx="5560147" cy="13713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0660" y="2743665"/>
            <a:ext cx="16195142" cy="44878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4670326" cy="1529352"/>
            <a:chOff x="-740517" y="872598"/>
            <a:chExt cx="14670326" cy="15293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4670326" cy="15293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37337" y="872598"/>
            <a:ext cx="4448378" cy="8444593"/>
            <a:chOff x="13837337" y="872598"/>
            <a:chExt cx="4448378" cy="84445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7337" y="872598"/>
              <a:ext cx="4448378" cy="84445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1426" y="966356"/>
            <a:ext cx="8086541" cy="12190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4900" y="1858503"/>
            <a:ext cx="4315241" cy="7012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07261" y="2601071"/>
            <a:ext cx="13837337" cy="6664465"/>
            <a:chOff x="-107261" y="2601071"/>
            <a:chExt cx="13837337" cy="6664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7261" y="2601071"/>
              <a:ext cx="13837337" cy="66644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84096" y="1438725"/>
            <a:ext cx="4480269" cy="83502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1426" y="966356"/>
            <a:ext cx="8086541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4900" y="1858503"/>
            <a:ext cx="4315241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0900" y="3389874"/>
            <a:ext cx="8621957" cy="5222848"/>
            <a:chOff x="520900" y="3389874"/>
            <a:chExt cx="8621957" cy="52228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900" y="3389874"/>
              <a:ext cx="8621957" cy="52228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65762" y="3389874"/>
            <a:ext cx="8343149" cy="5255808"/>
            <a:chOff x="9665762" y="3389874"/>
            <a:chExt cx="8343149" cy="52558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65762" y="3389874"/>
              <a:ext cx="8343149" cy="52558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8308" y="2841009"/>
            <a:ext cx="3915376" cy="7012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13170" y="2872253"/>
            <a:ext cx="4647493" cy="701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11260896" cy="1881068"/>
            <a:chOff x="-740517" y="872598"/>
            <a:chExt cx="11260896" cy="1881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11260896" cy="1881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88878" y="1211785"/>
            <a:ext cx="8086541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739" y="2103932"/>
            <a:ext cx="2951829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3163" y="2936406"/>
            <a:ext cx="1702921" cy="7012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28072" y="2937344"/>
            <a:ext cx="6985043" cy="5923591"/>
            <a:chOff x="2528072" y="2937344"/>
            <a:chExt cx="6985043" cy="59235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8072" y="2937344"/>
              <a:ext cx="6985043" cy="5923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20379" y="0"/>
            <a:ext cx="7876833" cy="10397213"/>
            <a:chOff x="10520379" y="0"/>
            <a:chExt cx="7876833" cy="103972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20379" y="0"/>
              <a:ext cx="7876833" cy="10397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49503" y="271502"/>
            <a:ext cx="4705956" cy="4385156"/>
            <a:chOff x="11649503" y="271502"/>
            <a:chExt cx="4705956" cy="43851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49503" y="271502"/>
              <a:ext cx="4705956" cy="43851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54240" y="5611310"/>
            <a:ext cx="8097950" cy="297382"/>
            <a:chOff x="13554240" y="5611310"/>
            <a:chExt cx="8097950" cy="2973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3554240" y="5611310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276112" y="680977"/>
            <a:ext cx="654206" cy="297382"/>
            <a:chOff x="17276112" y="680977"/>
            <a:chExt cx="654206" cy="2973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7276112" y="680977"/>
              <a:ext cx="654206" cy="2973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23675" y="5068276"/>
            <a:ext cx="4705956" cy="4592697"/>
            <a:chOff x="11623675" y="5068276"/>
            <a:chExt cx="4705956" cy="45926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23675" y="5068276"/>
              <a:ext cx="4705956" cy="45926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517" y="872598"/>
            <a:ext cx="9883374" cy="1881068"/>
            <a:chOff x="-740517" y="872598"/>
            <a:chExt cx="9883374" cy="1881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40517" y="872598"/>
              <a:ext cx="9883374" cy="1881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04278"/>
            <a:ext cx="19026231" cy="1010773"/>
            <a:chOff x="0" y="9304278"/>
            <a:chExt cx="19026231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04278"/>
              <a:ext cx="19026231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88878" y="1211785"/>
            <a:ext cx="8086541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739" y="2103932"/>
            <a:ext cx="2951829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545" y="2996396"/>
            <a:ext cx="2246370" cy="7012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0"/>
            <a:ext cx="9254355" cy="10397213"/>
            <a:chOff x="9142857" y="0"/>
            <a:chExt cx="9254355" cy="103972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0"/>
              <a:ext cx="9254355" cy="10397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3422" y="3700224"/>
            <a:ext cx="6171429" cy="5124754"/>
            <a:chOff x="1243422" y="3700224"/>
            <a:chExt cx="6171429" cy="51247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3422" y="3700224"/>
              <a:ext cx="6171429" cy="51247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06616" y="340716"/>
            <a:ext cx="5120036" cy="4802142"/>
            <a:chOff x="11506616" y="340716"/>
            <a:chExt cx="5120036" cy="48021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6616" y="340716"/>
              <a:ext cx="5120036" cy="48021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06616" y="5278547"/>
            <a:ext cx="5120036" cy="4531117"/>
            <a:chOff x="11506616" y="5278547"/>
            <a:chExt cx="5120036" cy="45311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06616" y="5278547"/>
              <a:ext cx="5120036" cy="4531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2022-01-25T15:04:44Z</dcterms:created>
  <dcterms:modified xsi:type="dcterms:W3CDTF">2022-01-25T15:04:44Z</dcterms:modified>
</cp:coreProperties>
</file>